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2D5A74-33EC-454F-AD87-DD4499F41290}" type="datetimeFigureOut">
              <a:rPr lang="th-TH" smtClean="0"/>
              <a:pPr/>
              <a:t>04/05/61</a:t>
            </a:fld>
            <a:endParaRPr lang="th-T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73AEB-B92F-4C7D-9716-FA9ADDEE06DA}" type="slidenum">
              <a:rPr lang="th-TH" smtClean="0"/>
              <a:pPr/>
              <a:t>‹#›</a:t>
            </a:fld>
            <a:endParaRPr lang="th-T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h-TH" dirty="0"/>
          </a:p>
        </p:txBody>
      </p:sp>
      <p:sp>
        <p:nvSpPr>
          <p:cNvPr id="4" name="Slide Number Placeholder 3"/>
          <p:cNvSpPr>
            <a:spLocks noGrp="1"/>
          </p:cNvSpPr>
          <p:nvPr>
            <p:ph type="sldNum" sz="quarter" idx="10"/>
          </p:nvPr>
        </p:nvSpPr>
        <p:spPr/>
        <p:txBody>
          <a:bodyPr/>
          <a:lstStyle/>
          <a:p>
            <a:fld id="{C8E2EFE1-F6FD-4B04-87D4-69DFB7BD2487}" type="slidenum">
              <a:rPr lang="th-TH" smtClean="0"/>
              <a:pPr/>
              <a:t>4</a:t>
            </a:fld>
            <a:endParaRPr lang="th-T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h-TH" sz="3100" dirty="0" smtClean="0"/>
              <a:t>วิธีโพ</a:t>
            </a:r>
            <a:r>
              <a:rPr lang="th-TH" sz="3100" dirty="0" err="1" smtClean="0"/>
              <a:t>สขาย</a:t>
            </a:r>
            <a:r>
              <a:rPr lang="th-TH" sz="3100" dirty="0" smtClean="0"/>
              <a:t>บ้านให้ได้ผลดีที่สุด 2018</a:t>
            </a:r>
            <a:br>
              <a:rPr lang="th-TH" sz="3100" dirty="0" smtClean="0"/>
            </a:br>
            <a:r>
              <a:rPr lang="th-TH" sz="3100" dirty="0" smtClean="0"/>
              <a:t>ลงประกาศขายบ้านมือสอง ออนไลน์</a:t>
            </a:r>
            <a:r>
              <a:rPr lang="th-TH" sz="4000" dirty="0" smtClean="0"/>
              <a:t/>
            </a:r>
            <a:br>
              <a:rPr lang="th-TH" sz="4000" dirty="0" smtClean="0"/>
            </a:br>
            <a:endParaRPr lang="th-TH" sz="4000" dirty="0"/>
          </a:p>
        </p:txBody>
      </p:sp>
      <p:sp>
        <p:nvSpPr>
          <p:cNvPr id="3" name="Subtitle 2"/>
          <p:cNvSpPr>
            <a:spLocks noGrp="1"/>
          </p:cNvSpPr>
          <p:nvPr>
            <p:ph type="subTitle" idx="1"/>
          </p:nvPr>
        </p:nvSpPr>
        <p:spPr>
          <a:xfrm>
            <a:off x="1857356" y="3786190"/>
            <a:ext cx="5357850" cy="928694"/>
          </a:xfrm>
        </p:spPr>
        <p:txBody>
          <a:bodyPr>
            <a:noAutofit/>
          </a:bodyPr>
          <a:lstStyle/>
          <a:p>
            <a:r>
              <a:rPr lang="th-TH" sz="2400" b="1" dirty="0" smtClean="0">
                <a:solidFill>
                  <a:srgbClr val="FF0000"/>
                </a:solidFill>
              </a:rPr>
              <a:t>4 ข้อหลักที่ต้องทำ</a:t>
            </a:r>
            <a:endParaRPr lang="th-TH" sz="2400" b="1" dirty="0">
              <a:solidFill>
                <a:srgbClr val="FF0000"/>
              </a:solidFill>
            </a:endParaRPr>
          </a:p>
        </p:txBody>
      </p:sp>
      <p:pic>
        <p:nvPicPr>
          <p:cNvPr id="1026" name="Picture 2" descr="C:\Users\AP COM\Desktop\รายการโพส-\0001-ดัน-ban forum-รับโพสอสังหา\ดาวน์โหลด.jpg"/>
          <p:cNvPicPr>
            <a:picLocks noChangeAspect="1" noChangeArrowheads="1"/>
          </p:cNvPicPr>
          <p:nvPr/>
        </p:nvPicPr>
        <p:blipFill>
          <a:blip r:embed="rId2"/>
          <a:srcRect/>
          <a:stretch>
            <a:fillRect/>
          </a:stretch>
        </p:blipFill>
        <p:spPr bwMode="auto">
          <a:xfrm>
            <a:off x="3352801" y="609599"/>
            <a:ext cx="1143001" cy="1143001"/>
          </a:xfrm>
          <a:prstGeom prst="rect">
            <a:avLst/>
          </a:prstGeom>
          <a:noFill/>
        </p:spPr>
      </p:pic>
      <p:sp>
        <p:nvSpPr>
          <p:cNvPr id="6" name="TextBox 5"/>
          <p:cNvSpPr txBox="1"/>
          <p:nvPr/>
        </p:nvSpPr>
        <p:spPr>
          <a:xfrm>
            <a:off x="3276600" y="5105400"/>
            <a:ext cx="2111219" cy="369332"/>
          </a:xfrm>
          <a:prstGeom prst="rect">
            <a:avLst/>
          </a:prstGeom>
          <a:noFill/>
        </p:spPr>
        <p:txBody>
          <a:bodyPr wrap="none" rtlCol="0">
            <a:spAutoFit/>
          </a:bodyPr>
          <a:lstStyle/>
          <a:p>
            <a:r>
              <a:rPr lang="en-US" dirty="0" smtClean="0"/>
              <a:t>www.banforum.com</a:t>
            </a:r>
            <a:endParaRPr lang="th-TH" dirty="0"/>
          </a:p>
        </p:txBody>
      </p:sp>
      <p:sp>
        <p:nvSpPr>
          <p:cNvPr id="7" name="TextBox 6"/>
          <p:cNvSpPr txBox="1"/>
          <p:nvPr/>
        </p:nvSpPr>
        <p:spPr>
          <a:xfrm>
            <a:off x="3276600" y="5867400"/>
            <a:ext cx="2590800" cy="369332"/>
          </a:xfrm>
          <a:prstGeom prst="rect">
            <a:avLst/>
          </a:prstGeom>
          <a:noFill/>
        </p:spPr>
        <p:txBody>
          <a:bodyPr wrap="square" rtlCol="0">
            <a:spAutoFit/>
          </a:bodyPr>
          <a:lstStyle/>
          <a:p>
            <a:r>
              <a:rPr lang="en-US" dirty="0" smtClean="0"/>
              <a:t>https://goo.gl/A98sF7</a:t>
            </a: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7" name="Picture 5" descr="C:\Users\AP COM\Desktop\รายการโพส-\postweb\images (1).jpg"/>
          <p:cNvPicPr>
            <a:picLocks noChangeAspect="1" noChangeArrowheads="1"/>
          </p:cNvPicPr>
          <p:nvPr/>
        </p:nvPicPr>
        <p:blipFill>
          <a:blip r:embed="rId2"/>
          <a:srcRect/>
          <a:stretch>
            <a:fillRect/>
          </a:stretch>
        </p:blipFill>
        <p:spPr bwMode="auto">
          <a:xfrm>
            <a:off x="3733800" y="4800600"/>
            <a:ext cx="1733547" cy="1298487"/>
          </a:xfrm>
          <a:prstGeom prst="rect">
            <a:avLst/>
          </a:prstGeom>
          <a:noFill/>
        </p:spPr>
      </p:pic>
      <p:sp>
        <p:nvSpPr>
          <p:cNvPr id="2" name="Title 1"/>
          <p:cNvSpPr>
            <a:spLocks noGrp="1"/>
          </p:cNvSpPr>
          <p:nvPr>
            <p:ph type="title"/>
          </p:nvPr>
        </p:nvSpPr>
        <p:spPr/>
        <p:txBody>
          <a:bodyPr>
            <a:normAutofit/>
          </a:bodyPr>
          <a:lstStyle/>
          <a:p>
            <a:r>
              <a:rPr lang="th-TH" sz="2000" dirty="0" err="1" smtClean="0"/>
              <a:t>โพสตาม</a:t>
            </a:r>
            <a:r>
              <a:rPr lang="th-TH" sz="2000" dirty="0" smtClean="0"/>
              <a:t>เว็บที่เลือกไว้แล้ว</a:t>
            </a:r>
            <a:endParaRPr lang="th-TH" sz="2000" dirty="0"/>
          </a:p>
        </p:txBody>
      </p:sp>
      <p:sp>
        <p:nvSpPr>
          <p:cNvPr id="3" name="Content Placeholder 2"/>
          <p:cNvSpPr>
            <a:spLocks noGrp="1"/>
          </p:cNvSpPr>
          <p:nvPr>
            <p:ph sz="quarter" idx="1"/>
          </p:nvPr>
        </p:nvSpPr>
        <p:spPr>
          <a:xfrm>
            <a:off x="457200" y="1600200"/>
            <a:ext cx="8229600" cy="1828800"/>
          </a:xfrm>
        </p:spPr>
        <p:txBody>
          <a:bodyPr>
            <a:normAutofit/>
          </a:bodyPr>
          <a:lstStyle/>
          <a:p>
            <a:r>
              <a:rPr lang="th-TH" sz="1800" dirty="0" smtClean="0"/>
              <a:t>4.2 ทีเหลือ ก็</a:t>
            </a:r>
            <a:r>
              <a:rPr lang="th-TH" sz="1800" dirty="0" err="1" smtClean="0"/>
              <a:t>โพสต์</a:t>
            </a:r>
            <a:r>
              <a:rPr lang="th-TH" sz="1800" dirty="0" smtClean="0"/>
              <a:t> ในเว็บบอร์ดต่างๆ สัก 20-30 เว็บบอร์ดก็พอนะ มากน้อยกว่านี้ก็ได้ แล้วแต่ขยันนะครับ </a:t>
            </a:r>
            <a:r>
              <a:rPr lang="th-TH" sz="1800" dirty="0" err="1" smtClean="0"/>
              <a:t>แค่นี</a:t>
            </a:r>
            <a:r>
              <a:rPr lang="th-TH" sz="1800" dirty="0" smtClean="0"/>
              <a:t>ก็เพียงพอ ไม่จำ</a:t>
            </a:r>
            <a:r>
              <a:rPr lang="th-TH" sz="1800" dirty="0" err="1" smtClean="0"/>
              <a:t>เป้น</a:t>
            </a:r>
            <a:r>
              <a:rPr lang="th-TH" sz="1800" dirty="0" smtClean="0"/>
              <a:t>ต้อง</a:t>
            </a:r>
            <a:r>
              <a:rPr lang="th-TH" sz="1800" dirty="0" err="1" smtClean="0"/>
              <a:t>โพสต์</a:t>
            </a:r>
            <a:r>
              <a:rPr lang="th-TH" sz="1800" dirty="0" smtClean="0"/>
              <a:t> เว็บบอร์ด เป็น 100 เหมือนหลายๆคน เพราะอาจ</a:t>
            </a:r>
            <a:r>
              <a:rPr lang="th-TH" sz="1800" dirty="0" err="1" smtClean="0"/>
              <a:t>เป็นส</a:t>
            </a:r>
            <a:r>
              <a:rPr lang="th-TH" sz="1800" dirty="0" smtClean="0"/>
              <a:t>แปมได้ ข้อความ ที่</a:t>
            </a:r>
            <a:r>
              <a:rPr lang="th-TH" sz="1800" dirty="0" err="1" smtClean="0"/>
              <a:t>โพส</a:t>
            </a:r>
            <a:r>
              <a:rPr lang="th-TH" sz="1800" dirty="0" smtClean="0"/>
              <a:t> ก็สลับคำ หรือ ข้อความบ้าง บ้างไม่ให้ซ้ำกันบ้างก็จะดี แต่ละ</a:t>
            </a:r>
            <a:r>
              <a:rPr lang="th-TH" sz="1800" dirty="0" err="1" smtClean="0"/>
              <a:t>โพสต์</a:t>
            </a:r>
            <a:r>
              <a:rPr lang="th-TH" sz="1800" dirty="0" smtClean="0"/>
              <a:t> ต้องใส่ลิงค์กลับไปที่</a:t>
            </a:r>
            <a:r>
              <a:rPr lang="th-TH" sz="1800" dirty="0" err="1" smtClean="0"/>
              <a:t>โพสประกาศ</a:t>
            </a:r>
            <a:r>
              <a:rPr lang="th-TH" sz="1800" dirty="0" smtClean="0"/>
              <a:t>หลักด้วยนะครับ </a:t>
            </a:r>
            <a:r>
              <a:rPr lang="th-TH" sz="1800" dirty="0" err="1" smtClean="0"/>
              <a:t>เพิ่่อเพิม</a:t>
            </a:r>
            <a:r>
              <a:rPr lang="th-TH" sz="1800" dirty="0" smtClean="0"/>
              <a:t>พลัง ดันประ</a:t>
            </a:r>
            <a:r>
              <a:rPr lang="th-TH" sz="1800" dirty="0" err="1" smtClean="0"/>
              <a:t>กาสห</a:t>
            </a:r>
            <a:r>
              <a:rPr lang="th-TH" sz="1800" dirty="0" smtClean="0"/>
              <a:t>ลักให้ติด </a:t>
            </a:r>
            <a:r>
              <a:rPr lang="en-US" sz="1800" dirty="0" smtClean="0"/>
              <a:t>Google </a:t>
            </a:r>
            <a:r>
              <a:rPr lang="th-TH" sz="1800" dirty="0" err="1" smtClean="0"/>
              <a:t>โพสต์</a:t>
            </a:r>
            <a:r>
              <a:rPr lang="th-TH" sz="1800" dirty="0" smtClean="0"/>
              <a:t> เสร็จ ก็จด เซฟ ลิงค์ เบอร์ประกาศไว้ จดเบอร์ประกาศไว้ แล้ว กลับมาเลื่อนทุกวัน วัน</a:t>
            </a:r>
            <a:r>
              <a:rPr lang="th-TH" sz="1800" dirty="0" err="1" smtClean="0"/>
              <a:t>ละครั้้ง</a:t>
            </a:r>
            <a:r>
              <a:rPr lang="th-TH" sz="1800" dirty="0" smtClean="0"/>
              <a:t> สองครั้งก็พอ</a:t>
            </a:r>
            <a:endParaRPr lang="th-TH"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729" name="Picture 1" descr="C:\Users\AP COM\Desktop\New folder\download.jpg"/>
          <p:cNvPicPr>
            <a:picLocks noChangeAspect="1" noChangeArrowheads="1"/>
          </p:cNvPicPr>
          <p:nvPr/>
        </p:nvPicPr>
        <p:blipFill>
          <a:blip r:embed="rId2"/>
          <a:srcRect/>
          <a:stretch>
            <a:fillRect/>
          </a:stretch>
        </p:blipFill>
        <p:spPr bwMode="auto">
          <a:xfrm>
            <a:off x="3276600" y="5029200"/>
            <a:ext cx="2449286" cy="1371600"/>
          </a:xfrm>
          <a:prstGeom prst="rect">
            <a:avLst/>
          </a:prstGeom>
          <a:noFill/>
        </p:spPr>
      </p:pic>
      <p:sp>
        <p:nvSpPr>
          <p:cNvPr id="2" name="Title 1"/>
          <p:cNvSpPr>
            <a:spLocks noGrp="1"/>
          </p:cNvSpPr>
          <p:nvPr>
            <p:ph type="title"/>
          </p:nvPr>
        </p:nvSpPr>
        <p:spPr>
          <a:xfrm>
            <a:off x="2514600" y="228600"/>
            <a:ext cx="3505200" cy="1143000"/>
          </a:xfrm>
        </p:spPr>
        <p:txBody>
          <a:bodyPr>
            <a:normAutofit/>
          </a:bodyPr>
          <a:lstStyle/>
          <a:p>
            <a:r>
              <a:rPr lang="th-TH" sz="2000" dirty="0" err="1" smtClean="0"/>
              <a:t>โพส</a:t>
            </a:r>
            <a:r>
              <a:rPr lang="th-TH" sz="2000" dirty="0" smtClean="0"/>
              <a:t>ใน</a:t>
            </a:r>
            <a:r>
              <a:rPr lang="en-US" sz="2000" dirty="0" smtClean="0"/>
              <a:t>FB Group </a:t>
            </a:r>
            <a:r>
              <a:rPr lang="th-TH" sz="2000" dirty="0" err="1" smtClean="0"/>
              <a:t>อสังหา</a:t>
            </a:r>
            <a:endParaRPr lang="th-TH" sz="2000" dirty="0"/>
          </a:p>
        </p:txBody>
      </p:sp>
      <p:sp>
        <p:nvSpPr>
          <p:cNvPr id="3" name="Content Placeholder 2"/>
          <p:cNvSpPr>
            <a:spLocks noGrp="1"/>
          </p:cNvSpPr>
          <p:nvPr>
            <p:ph idx="1"/>
          </p:nvPr>
        </p:nvSpPr>
        <p:spPr>
          <a:xfrm>
            <a:off x="533400" y="1981200"/>
            <a:ext cx="8153400" cy="1219200"/>
          </a:xfrm>
        </p:spPr>
        <p:txBody>
          <a:bodyPr>
            <a:normAutofit/>
          </a:bodyPr>
          <a:lstStyle/>
          <a:p>
            <a:r>
              <a:rPr lang="th-TH" sz="1800" dirty="0" smtClean="0"/>
              <a:t>4.3 </a:t>
            </a:r>
            <a:r>
              <a:rPr lang="th-TH" sz="1800" dirty="0" err="1" smtClean="0"/>
              <a:t>โพส</a:t>
            </a:r>
            <a:r>
              <a:rPr lang="th-TH" sz="1800" dirty="0" smtClean="0"/>
              <a:t> ใน </a:t>
            </a:r>
            <a:r>
              <a:rPr lang="en-US" sz="1800" dirty="0" err="1" smtClean="0"/>
              <a:t>Facebok</a:t>
            </a:r>
            <a:r>
              <a:rPr lang="en-US" sz="1800" dirty="0" smtClean="0"/>
              <a:t> Group </a:t>
            </a:r>
            <a:r>
              <a:rPr lang="th-TH" sz="1800" dirty="0" smtClean="0"/>
              <a:t>ที่เป็นกลุ่มประกาศ ซื้อขา</a:t>
            </a:r>
            <a:r>
              <a:rPr lang="th-TH" sz="1800" dirty="0" err="1" smtClean="0"/>
              <a:t>ยอสังหา</a:t>
            </a:r>
            <a:r>
              <a:rPr lang="th-TH" sz="1800" dirty="0" smtClean="0"/>
              <a:t> สัก 40-50 แล้ว แชร์ โฆษณา หลัก ลงไป ค่อยๆโพสนะครับ ห่างกัน กลุ่มละ อย่างน้อย 5 นาที ไม่เช่นนั้น แล้ว อาจจะโดน </a:t>
            </a:r>
            <a:r>
              <a:rPr lang="th-TH" sz="1800" dirty="0" err="1" smtClean="0"/>
              <a:t>บล็อค</a:t>
            </a:r>
            <a:r>
              <a:rPr lang="th-TH" sz="1800" dirty="0" smtClean="0"/>
              <a:t>ได้ เสร็จแล้ว ให้ เซฟ </a:t>
            </a:r>
            <a:r>
              <a:rPr lang="th-TH" sz="1800" dirty="0" err="1" smtClean="0"/>
              <a:t>โพสลิงค์</a:t>
            </a:r>
            <a:r>
              <a:rPr lang="th-TH" sz="1800" dirty="0" smtClean="0"/>
              <a:t> </a:t>
            </a:r>
            <a:r>
              <a:rPr lang="th-TH" sz="1800" dirty="0" err="1" smtClean="0"/>
              <a:t>เก้บ</a:t>
            </a:r>
            <a:r>
              <a:rPr lang="th-TH" sz="1800" dirty="0" smtClean="0"/>
              <a:t>เอาไว้ ใส่คอม</a:t>
            </a:r>
            <a:r>
              <a:rPr lang="th-TH" sz="1800" dirty="0" err="1" smtClean="0"/>
              <a:t>เม้นท์</a:t>
            </a:r>
            <a:r>
              <a:rPr lang="th-TH" sz="1800" dirty="0" smtClean="0"/>
              <a:t> เพื่อดันโพ</a:t>
            </a:r>
            <a:r>
              <a:rPr lang="th-TH" sz="1800" dirty="0" err="1" smtClean="0"/>
              <a:t>สให้ก</a:t>
            </a:r>
            <a:r>
              <a:rPr lang="th-TH" sz="1800" dirty="0" smtClean="0"/>
              <a:t>ลับมาหน้าแรก โดยไม่ต้อง</a:t>
            </a:r>
            <a:r>
              <a:rPr lang="th-TH" sz="1800" dirty="0" err="1" smtClean="0"/>
              <a:t>โพส</a:t>
            </a:r>
            <a:r>
              <a:rPr lang="th-TH" sz="1800" dirty="0" smtClean="0"/>
              <a:t>ใหม่ บ่อยๆจะ</a:t>
            </a:r>
            <a:r>
              <a:rPr lang="th-TH" sz="1800" dirty="0" err="1" smtClean="0"/>
              <a:t>กลายเป็นส</a:t>
            </a:r>
            <a:r>
              <a:rPr lang="th-TH" sz="1800" dirty="0" smtClean="0"/>
              <a:t>แปมได้</a:t>
            </a:r>
            <a:endParaRPr lang="th-TH"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5" name="Picture 1" descr="C:\Users\AP COM\Desktop\New folder\images.jpg"/>
          <p:cNvPicPr>
            <a:picLocks noChangeAspect="1" noChangeArrowheads="1"/>
          </p:cNvPicPr>
          <p:nvPr/>
        </p:nvPicPr>
        <p:blipFill>
          <a:blip r:embed="rId2"/>
          <a:srcRect/>
          <a:stretch>
            <a:fillRect/>
          </a:stretch>
        </p:blipFill>
        <p:spPr bwMode="auto">
          <a:xfrm>
            <a:off x="2514600" y="5029200"/>
            <a:ext cx="2962275" cy="1543050"/>
          </a:xfrm>
          <a:prstGeom prst="rect">
            <a:avLst/>
          </a:prstGeom>
          <a:noFill/>
        </p:spPr>
      </p:pic>
      <p:sp>
        <p:nvSpPr>
          <p:cNvPr id="2" name="Title 1"/>
          <p:cNvSpPr>
            <a:spLocks noGrp="1"/>
          </p:cNvSpPr>
          <p:nvPr>
            <p:ph type="title"/>
          </p:nvPr>
        </p:nvSpPr>
        <p:spPr>
          <a:xfrm>
            <a:off x="2743200" y="274638"/>
            <a:ext cx="3200400" cy="1143000"/>
          </a:xfrm>
        </p:spPr>
        <p:txBody>
          <a:bodyPr>
            <a:normAutofit/>
          </a:bodyPr>
          <a:lstStyle/>
          <a:p>
            <a:r>
              <a:rPr lang="th-TH" sz="2000" dirty="0" err="1" smtClean="0"/>
              <a:t>โพส</a:t>
            </a:r>
            <a:r>
              <a:rPr lang="th-TH" sz="2000" dirty="0" smtClean="0"/>
              <a:t>ใน </a:t>
            </a:r>
            <a:r>
              <a:rPr lang="en-US" sz="2000" dirty="0" smtClean="0"/>
              <a:t>FB Profile </a:t>
            </a:r>
            <a:r>
              <a:rPr lang="th-TH" sz="2000" dirty="0" smtClean="0"/>
              <a:t>ตัวเอง</a:t>
            </a:r>
            <a:endParaRPr lang="th-TH" sz="2000" dirty="0"/>
          </a:p>
        </p:txBody>
      </p:sp>
      <p:sp>
        <p:nvSpPr>
          <p:cNvPr id="4" name="Rectangle 3"/>
          <p:cNvSpPr/>
          <p:nvPr/>
        </p:nvSpPr>
        <p:spPr>
          <a:xfrm>
            <a:off x="914400" y="2057400"/>
            <a:ext cx="6357982" cy="923330"/>
          </a:xfrm>
          <a:prstGeom prst="rect">
            <a:avLst/>
          </a:prstGeom>
        </p:spPr>
        <p:txBody>
          <a:bodyPr wrap="square">
            <a:spAutoFit/>
          </a:bodyPr>
          <a:lstStyle/>
          <a:p>
            <a:r>
              <a:rPr lang="th-TH" b="1" dirty="0" smtClean="0"/>
              <a:t>4.4 </a:t>
            </a:r>
            <a:r>
              <a:rPr lang="th-TH" b="1" dirty="0" err="1" smtClean="0"/>
              <a:t>โพส</a:t>
            </a:r>
            <a:r>
              <a:rPr lang="th-TH" b="1" dirty="0" smtClean="0"/>
              <a:t>โฆษณา ใน </a:t>
            </a:r>
            <a:r>
              <a:rPr lang="th-TH" b="1" dirty="0" err="1" smtClean="0"/>
              <a:t>โปร</a:t>
            </a:r>
            <a:r>
              <a:rPr lang="th-TH" b="1" dirty="0" smtClean="0"/>
              <a:t>ไฟล์ </a:t>
            </a:r>
            <a:r>
              <a:rPr lang="en-US" b="1" dirty="0" smtClean="0"/>
              <a:t>FB profile </a:t>
            </a:r>
            <a:r>
              <a:rPr lang="th-TH" b="1" dirty="0" smtClean="0"/>
              <a:t>หรือ จะสร้าง </a:t>
            </a:r>
            <a:r>
              <a:rPr lang="en-US" b="1" dirty="0" smtClean="0"/>
              <a:t>FB </a:t>
            </a:r>
            <a:r>
              <a:rPr lang="th-TH" b="1" dirty="0" smtClean="0"/>
              <a:t>แฟน</a:t>
            </a:r>
            <a:r>
              <a:rPr lang="th-TH" b="1" dirty="0" err="1" smtClean="0"/>
              <a:t>เพจ</a:t>
            </a:r>
            <a:r>
              <a:rPr lang="th-TH" b="1" dirty="0" smtClean="0"/>
              <a:t> ชวนเพื่อน</a:t>
            </a:r>
            <a:r>
              <a:rPr lang="th-TH" b="1" dirty="0" err="1" smtClean="0"/>
              <a:t>มากดไลค์</a:t>
            </a:r>
            <a:r>
              <a:rPr lang="th-TH" b="1" dirty="0" smtClean="0"/>
              <a:t> หรือ โฆษณา</a:t>
            </a:r>
            <a:r>
              <a:rPr lang="en-US" b="1" dirty="0" smtClean="0"/>
              <a:t>FB</a:t>
            </a:r>
            <a:r>
              <a:rPr lang="th-TH" b="1" dirty="0" smtClean="0"/>
              <a:t>ด้วยก็ได้ แต่ แค่ </a:t>
            </a:r>
            <a:r>
              <a:rPr lang="th-TH" b="1" dirty="0" err="1" smtClean="0"/>
              <a:t>โพสต์</a:t>
            </a:r>
            <a:r>
              <a:rPr lang="th-TH" b="1" dirty="0" smtClean="0"/>
              <a:t> ในเว็บบอร์ด และ </a:t>
            </a:r>
            <a:r>
              <a:rPr lang="en-US" b="1" dirty="0" smtClean="0"/>
              <a:t>FB group </a:t>
            </a:r>
            <a:r>
              <a:rPr lang="th-TH" b="1" dirty="0" smtClean="0"/>
              <a:t>เป็นหลัก ก็อาจะเพียงพอ</a:t>
            </a:r>
            <a:endParaRPr lang="th-TH"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descr="C:\Users\AP COM\Desktop\New folder\download.png"/>
          <p:cNvPicPr>
            <a:picLocks noChangeAspect="1" noChangeArrowheads="1"/>
          </p:cNvPicPr>
          <p:nvPr/>
        </p:nvPicPr>
        <p:blipFill>
          <a:blip r:embed="rId2"/>
          <a:srcRect/>
          <a:stretch>
            <a:fillRect/>
          </a:stretch>
        </p:blipFill>
        <p:spPr bwMode="auto">
          <a:xfrm>
            <a:off x="2895600" y="4648200"/>
            <a:ext cx="2590800" cy="1450848"/>
          </a:xfrm>
          <a:prstGeom prst="rect">
            <a:avLst/>
          </a:prstGeom>
          <a:noFill/>
        </p:spPr>
      </p:pic>
      <p:sp>
        <p:nvSpPr>
          <p:cNvPr id="3" name="Title 2"/>
          <p:cNvSpPr>
            <a:spLocks noGrp="1"/>
          </p:cNvSpPr>
          <p:nvPr>
            <p:ph type="title"/>
          </p:nvPr>
        </p:nvSpPr>
        <p:spPr>
          <a:xfrm>
            <a:off x="2667000" y="609600"/>
            <a:ext cx="3962400" cy="487362"/>
          </a:xfrm>
        </p:spPr>
        <p:txBody>
          <a:bodyPr>
            <a:normAutofit/>
          </a:bodyPr>
          <a:lstStyle/>
          <a:p>
            <a:r>
              <a:rPr lang="th-TH" sz="2000" b="1" dirty="0" smtClean="0"/>
              <a:t>5.รอดูผลแล้วปรับแต่ง เมื่อ</a:t>
            </a:r>
            <a:r>
              <a:rPr lang="th-TH" sz="2000" b="1" dirty="0" err="1" smtClean="0"/>
              <a:t>โพส</a:t>
            </a:r>
            <a:r>
              <a:rPr lang="th-TH" sz="2000" b="1" dirty="0" smtClean="0"/>
              <a:t>เสร็จทั้งหมด แล้ว</a:t>
            </a:r>
            <a:endParaRPr lang="th-TH" sz="2000" b="1" dirty="0"/>
          </a:p>
        </p:txBody>
      </p:sp>
      <p:sp>
        <p:nvSpPr>
          <p:cNvPr id="2" name="Content Placeholder 1"/>
          <p:cNvSpPr>
            <a:spLocks noGrp="1"/>
          </p:cNvSpPr>
          <p:nvPr>
            <p:ph idx="1"/>
          </p:nvPr>
        </p:nvSpPr>
        <p:spPr>
          <a:xfrm>
            <a:off x="457200" y="1600201"/>
            <a:ext cx="7848600" cy="1752600"/>
          </a:xfrm>
        </p:spPr>
        <p:txBody>
          <a:bodyPr>
            <a:normAutofit/>
          </a:bodyPr>
          <a:lstStyle/>
          <a:p>
            <a:r>
              <a:rPr lang="th-TH" sz="1800" dirty="0" smtClean="0"/>
              <a:t>วั</a:t>
            </a:r>
            <a:r>
              <a:rPr lang="th-TH" sz="1800" b="1" dirty="0" smtClean="0"/>
              <a:t>นต่อๆมา ก็เพียง แค่ มาเลื่อน ดัน หรือ คอม</a:t>
            </a:r>
            <a:r>
              <a:rPr lang="th-TH" sz="1800" b="1" dirty="0" err="1" smtClean="0"/>
              <a:t>เม้นต์</a:t>
            </a:r>
            <a:r>
              <a:rPr lang="th-TH" sz="1800" b="1" dirty="0" smtClean="0"/>
              <a:t> </a:t>
            </a:r>
            <a:r>
              <a:rPr lang="th-TH" sz="1800" b="1" dirty="0" err="1" smtClean="0"/>
              <a:t>โพสต์</a:t>
            </a:r>
            <a:r>
              <a:rPr lang="th-TH" sz="1800" b="1" dirty="0" smtClean="0"/>
              <a:t> ทีเราลงให้ ทั้งในเว็บบอร์ด และ ใน เฟส</a:t>
            </a:r>
            <a:r>
              <a:rPr lang="th-TH" sz="1800" b="1" dirty="0" err="1" smtClean="0"/>
              <a:t>บุค</a:t>
            </a:r>
            <a:r>
              <a:rPr lang="th-TH" sz="1800" b="1" dirty="0" smtClean="0"/>
              <a:t> ทั้งหลาย ทำทุกๆวัน คอยตอบ ข้อซักถาม ประมาณ สัก 3-5 วัน คอย</a:t>
            </a:r>
            <a:r>
              <a:rPr lang="th-TH" sz="1800" b="1" dirty="0" err="1" smtClean="0"/>
              <a:t>สังเกตุ</a:t>
            </a:r>
            <a:r>
              <a:rPr lang="th-TH" sz="1800" b="1" dirty="0" smtClean="0"/>
              <a:t>นะครับ ว่า ประกาศหลัก ของเรา ติด </a:t>
            </a:r>
            <a:r>
              <a:rPr lang="en-US" sz="1800" b="1" dirty="0" err="1" smtClean="0"/>
              <a:t>google</a:t>
            </a:r>
            <a:r>
              <a:rPr lang="en-US" sz="1800" b="1" dirty="0" smtClean="0"/>
              <a:t> </a:t>
            </a:r>
            <a:r>
              <a:rPr lang="th-TH" sz="1800" b="1" dirty="0" smtClean="0"/>
              <a:t>หรือ ยัง ถ้าทำถูกวิธี ก็ จะติดในหน้า 1-10 หน้า ของ </a:t>
            </a:r>
            <a:r>
              <a:rPr lang="en-US" sz="1800" b="1" dirty="0" err="1" smtClean="0"/>
              <a:t>google</a:t>
            </a:r>
            <a:r>
              <a:rPr lang="en-US" sz="1800" b="1" dirty="0" smtClean="0"/>
              <a:t> </a:t>
            </a:r>
            <a:r>
              <a:rPr lang="th-TH" sz="1800" b="1" dirty="0" smtClean="0"/>
              <a:t>ครับ ในไม่นานอย่างแน่นอน ก็ถือว่าทำสำเร็จ</a:t>
            </a:r>
            <a:r>
              <a:rPr lang="th-TH" sz="1800" b="1" dirty="0" err="1" smtClean="0"/>
              <a:t>ขั้นนึง</a:t>
            </a:r>
            <a:r>
              <a:rPr lang="th-TH" sz="1800" b="1" dirty="0" smtClean="0"/>
              <a:t> แล้ว ถ้าไม่</a:t>
            </a:r>
            <a:r>
              <a:rPr lang="th-TH" sz="1800" b="1" dirty="0" err="1" smtClean="0"/>
              <a:t>ติดก้</a:t>
            </a:r>
            <a:r>
              <a:rPr lang="th-TH" sz="1800" b="1" dirty="0" smtClean="0"/>
              <a:t>ต้องมาดูว่า ประกาศของเรา เขียนดีไหม ปรับแต่งไป</a:t>
            </a:r>
          </a:p>
          <a:p>
            <a:endParaRPr lang="th-TH"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67000" y="533400"/>
            <a:ext cx="4114800" cy="1143000"/>
          </a:xfrm>
        </p:spPr>
        <p:txBody>
          <a:bodyPr>
            <a:normAutofit/>
          </a:bodyPr>
          <a:lstStyle/>
          <a:p>
            <a:r>
              <a:rPr lang="th-TH" sz="2000" b="1" dirty="0" smtClean="0"/>
              <a:t>โดยสรุปที่ทำมา</a:t>
            </a:r>
            <a:endParaRPr lang="th-TH" sz="2000" b="1" dirty="0"/>
          </a:p>
        </p:txBody>
      </p:sp>
      <p:sp>
        <p:nvSpPr>
          <p:cNvPr id="2" name="Content Placeholder 1"/>
          <p:cNvSpPr>
            <a:spLocks noGrp="1"/>
          </p:cNvSpPr>
          <p:nvPr>
            <p:ph idx="1"/>
          </p:nvPr>
        </p:nvSpPr>
        <p:spPr>
          <a:xfrm>
            <a:off x="1066800" y="2133601"/>
            <a:ext cx="6553200" cy="1600200"/>
          </a:xfrm>
        </p:spPr>
        <p:txBody>
          <a:bodyPr>
            <a:normAutofit/>
          </a:bodyPr>
          <a:lstStyle/>
          <a:p>
            <a:r>
              <a:rPr lang="th-TH" sz="1800" b="1" dirty="0" smtClean="0"/>
              <a:t>ทั้งหมด ทั้งมวลนี้ เป็นวิธี ลงประกาศขายบ้านมือสอง ออนไลน์ ที่ละเอียดพอควร ถ้าท่านผู้อ่าน สามารถ ทำได้ สัก 80%ในหัวข้อที่กล่าวมาสามารถบอกได้เลยโอกาสขายได้มีสูง ถึง 80% ที่เดียว ถ้าท่านใดทำแล้ว ติดขัดข้อ</a:t>
            </a:r>
            <a:r>
              <a:rPr lang="th-TH" sz="1800" b="1" dirty="0" err="1" smtClean="0"/>
              <a:t>มุล</a:t>
            </a:r>
            <a:r>
              <a:rPr lang="th-TH" sz="1800" b="1" dirty="0" smtClean="0"/>
              <a:t> ก็ปรึกษาได้นะครับ ขอให้ขายดี ขายไวครับ ถ้าชอบใจข้อ</a:t>
            </a:r>
            <a:r>
              <a:rPr lang="th-TH" sz="1800" b="1" dirty="0" err="1" smtClean="0"/>
              <a:t>มุล</a:t>
            </a:r>
            <a:r>
              <a:rPr lang="th-TH" sz="1800" b="1" dirty="0" smtClean="0"/>
              <a:t> ก็แบ่งปัน ก็ต่อๆไป เป็นกำลังใจให้ผู้เขียนด้วยครับ</a:t>
            </a:r>
            <a:endParaRPr lang="th-TH" sz="1800" b="1" dirty="0"/>
          </a:p>
        </p:txBody>
      </p:sp>
      <p:pic>
        <p:nvPicPr>
          <p:cNvPr id="91139" name="Picture 3" descr="C:\Users\AP COM\Desktop\New folder\download (1).jpg"/>
          <p:cNvPicPr>
            <a:picLocks noChangeAspect="1" noChangeArrowheads="1"/>
          </p:cNvPicPr>
          <p:nvPr/>
        </p:nvPicPr>
        <p:blipFill>
          <a:blip r:embed="rId2"/>
          <a:srcRect/>
          <a:stretch>
            <a:fillRect/>
          </a:stretch>
        </p:blipFill>
        <p:spPr bwMode="auto">
          <a:xfrm>
            <a:off x="5867400" y="457200"/>
            <a:ext cx="1661862" cy="1714500"/>
          </a:xfrm>
          <a:prstGeom prst="rect">
            <a:avLst/>
          </a:prstGeom>
          <a:noFill/>
        </p:spPr>
      </p:pic>
      <p:sp>
        <p:nvSpPr>
          <p:cNvPr id="5" name="TextBox 4"/>
          <p:cNvSpPr txBox="1"/>
          <p:nvPr/>
        </p:nvSpPr>
        <p:spPr>
          <a:xfrm>
            <a:off x="533400" y="6096000"/>
            <a:ext cx="3429000" cy="461665"/>
          </a:xfrm>
          <a:prstGeom prst="rect">
            <a:avLst/>
          </a:prstGeom>
          <a:noFill/>
        </p:spPr>
        <p:txBody>
          <a:bodyPr wrap="square" rtlCol="0">
            <a:spAutoFit/>
          </a:bodyPr>
          <a:lstStyle/>
          <a:p>
            <a:r>
              <a:rPr lang="en-US" sz="2400" b="1" dirty="0" smtClean="0"/>
              <a:t>www.banforum.com</a:t>
            </a:r>
            <a:endParaRPr lang="th-TH" sz="2400" b="1" dirty="0"/>
          </a:p>
        </p:txBody>
      </p:sp>
      <p:sp>
        <p:nvSpPr>
          <p:cNvPr id="6" name="TextBox 5"/>
          <p:cNvSpPr txBox="1"/>
          <p:nvPr/>
        </p:nvSpPr>
        <p:spPr>
          <a:xfrm>
            <a:off x="6096000" y="6096000"/>
            <a:ext cx="2438400" cy="646331"/>
          </a:xfrm>
          <a:prstGeom prst="rect">
            <a:avLst/>
          </a:prstGeom>
          <a:noFill/>
        </p:spPr>
        <p:txBody>
          <a:bodyPr wrap="square" rtlCol="0">
            <a:spAutoFit/>
          </a:bodyPr>
          <a:lstStyle/>
          <a:p>
            <a:r>
              <a:rPr lang="en-US" b="1" dirty="0" smtClean="0"/>
              <a:t>https://goo.gl/A98sF7</a:t>
            </a:r>
            <a:endParaRPr lang="th-TH" b="1" dirty="0" smtClean="0"/>
          </a:p>
          <a:p>
            <a:endParaRPr lang="th-TH" dirty="0"/>
          </a:p>
        </p:txBody>
      </p:sp>
      <p:sp>
        <p:nvSpPr>
          <p:cNvPr id="7" name="TextBox 6"/>
          <p:cNvSpPr txBox="1"/>
          <p:nvPr/>
        </p:nvSpPr>
        <p:spPr>
          <a:xfrm>
            <a:off x="6172200" y="4876800"/>
            <a:ext cx="2438400" cy="369332"/>
          </a:xfrm>
          <a:prstGeom prst="rect">
            <a:avLst/>
          </a:prstGeom>
          <a:noFill/>
        </p:spPr>
        <p:txBody>
          <a:bodyPr wrap="square" rtlCol="0">
            <a:spAutoFit/>
          </a:bodyPr>
          <a:lstStyle/>
          <a:p>
            <a:r>
              <a:rPr lang="th-TH" dirty="0" smtClean="0"/>
              <a:t>รายละเอียดบทความ</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Users\AP COM\Desktop\รายการโพส-\0001-ดัน-ban forum-รับโพสอสังหา\images.jpg"/>
          <p:cNvPicPr>
            <a:picLocks noChangeAspect="1" noChangeArrowheads="1"/>
          </p:cNvPicPr>
          <p:nvPr/>
        </p:nvPicPr>
        <p:blipFill>
          <a:blip r:embed="rId2"/>
          <a:srcRect/>
          <a:stretch>
            <a:fillRect/>
          </a:stretch>
        </p:blipFill>
        <p:spPr bwMode="auto">
          <a:xfrm>
            <a:off x="3276600" y="4800600"/>
            <a:ext cx="1683361" cy="1295399"/>
          </a:xfrm>
          <a:prstGeom prst="rect">
            <a:avLst/>
          </a:prstGeom>
          <a:noFill/>
        </p:spPr>
      </p:pic>
      <p:sp>
        <p:nvSpPr>
          <p:cNvPr id="3" name="Content Placeholder 2"/>
          <p:cNvSpPr>
            <a:spLocks noGrp="1"/>
          </p:cNvSpPr>
          <p:nvPr>
            <p:ph idx="1"/>
          </p:nvPr>
        </p:nvSpPr>
        <p:spPr>
          <a:xfrm>
            <a:off x="457200" y="1828799"/>
            <a:ext cx="7696200" cy="1905001"/>
          </a:xfrm>
        </p:spPr>
        <p:txBody>
          <a:bodyPr>
            <a:normAutofit lnSpcReduction="10000"/>
          </a:bodyPr>
          <a:lstStyle/>
          <a:p>
            <a:r>
              <a:rPr lang="th-TH" sz="1800" dirty="0" smtClean="0"/>
              <a:t>ติดป้ายขายหน้าบ้าน </a:t>
            </a:r>
          </a:p>
          <a:p>
            <a:r>
              <a:rPr lang="th-TH" sz="1800" dirty="0" smtClean="0"/>
              <a:t>ติดประกาศป้ายบนเสาไฟฟ้าบริเวณใกล้เคียง </a:t>
            </a:r>
          </a:p>
          <a:p>
            <a:r>
              <a:rPr lang="th-TH" sz="1800" dirty="0" smtClean="0"/>
              <a:t>ลงในหนังสือ</a:t>
            </a:r>
          </a:p>
          <a:p>
            <a:r>
              <a:rPr lang="th-TH" sz="1800" dirty="0" smtClean="0"/>
              <a:t>ฝากขายกับตัวแทนนายหน้า</a:t>
            </a:r>
          </a:p>
          <a:p>
            <a:r>
              <a:rPr lang="th-TH" sz="1800" dirty="0" smtClean="0"/>
              <a:t>แต่มีอีกวิธีหนึ่ง ในปัจจุบันที่เป็นที่นิยมมาก และ และมากขึ้นเรื่อยๆ วิธีลงประกาศขายบ้าน ที่สะดวกง่ายดายนั่นคือ การ คือ การขายบ้านบนเว็บไซต์ หรือ การ</a:t>
            </a:r>
            <a:r>
              <a:rPr lang="th-TH" sz="1800" dirty="0" err="1" smtClean="0"/>
              <a:t>โพส</a:t>
            </a:r>
            <a:r>
              <a:rPr lang="th-TH" sz="1800" dirty="0" smtClean="0"/>
              <a:t>โฆษณาขายบ้านออนไลน์</a:t>
            </a:r>
            <a:endParaRPr lang="th-TH" sz="1800" dirty="0"/>
          </a:p>
        </p:txBody>
      </p:sp>
      <p:sp>
        <p:nvSpPr>
          <p:cNvPr id="2" name="Title 1"/>
          <p:cNvSpPr>
            <a:spLocks noGrp="1"/>
          </p:cNvSpPr>
          <p:nvPr>
            <p:ph type="title"/>
          </p:nvPr>
        </p:nvSpPr>
        <p:spPr/>
        <p:txBody>
          <a:bodyPr>
            <a:normAutofit/>
          </a:bodyPr>
          <a:lstStyle/>
          <a:p>
            <a:r>
              <a:rPr lang="th-TH" sz="2400" dirty="0" smtClean="0"/>
              <a:t>การประกาศขายบ้านปัจจุบันมีหลายวิธี</a:t>
            </a:r>
            <a:r>
              <a:rPr lang="en-US" sz="2400" dirty="0" smtClean="0"/>
              <a:t> </a:t>
            </a:r>
            <a:r>
              <a:rPr lang="th-TH" sz="2400" dirty="0" smtClean="0"/>
              <a:t>เช่น</a:t>
            </a:r>
            <a:endParaRPr lang="th-TH"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P COM\Desktop\รายการโพส-\0001-ดัน-ban forum-รับโพสอสังหา\รับจ้างโพสขายบ้านอสังหา.jpg"/>
          <p:cNvPicPr>
            <a:picLocks noChangeAspect="1" noChangeArrowheads="1"/>
          </p:cNvPicPr>
          <p:nvPr/>
        </p:nvPicPr>
        <p:blipFill>
          <a:blip r:embed="rId2"/>
          <a:srcRect/>
          <a:stretch>
            <a:fillRect/>
          </a:stretch>
        </p:blipFill>
        <p:spPr bwMode="auto">
          <a:xfrm>
            <a:off x="3124200" y="5105400"/>
            <a:ext cx="2349512" cy="1143000"/>
          </a:xfrm>
          <a:prstGeom prst="rect">
            <a:avLst/>
          </a:prstGeom>
          <a:noFill/>
        </p:spPr>
      </p:pic>
      <p:sp>
        <p:nvSpPr>
          <p:cNvPr id="3" name="Content Placeholder 2"/>
          <p:cNvSpPr>
            <a:spLocks noGrp="1"/>
          </p:cNvSpPr>
          <p:nvPr>
            <p:ph idx="1"/>
          </p:nvPr>
        </p:nvSpPr>
        <p:spPr>
          <a:xfrm>
            <a:off x="533400" y="1981200"/>
            <a:ext cx="7086600" cy="2057400"/>
          </a:xfrm>
        </p:spPr>
        <p:txBody>
          <a:bodyPr>
            <a:normAutofit/>
          </a:bodyPr>
          <a:lstStyle/>
          <a:p>
            <a:r>
              <a:rPr lang="th-TH" sz="1800" dirty="0" smtClean="0"/>
              <a:t>1.1 เช็คสภาพทรัพย์สินให้สมบูรณ์เรียบร้อยแต่ไม่ถึงกับซ่อมใหญ่ </a:t>
            </a:r>
            <a:r>
              <a:rPr lang="th-TH" sz="1800" dirty="0" err="1" smtClean="0"/>
              <a:t>หริอ</a:t>
            </a:r>
            <a:r>
              <a:rPr lang="th-TH" sz="1800" dirty="0" smtClean="0"/>
              <a:t> ดัดแปลงอะไรมากมายเพราะอาจจะไม่คุ้มกับการลงทุน  และ บางทีก็ไม่จำเป็น ควรเน้นขายตาม สภาพจะดีกว่า เพราะบ้านมือสอง ผู้ซื้อรายใหม่ ส่วนใหญ่หากจะปรับปรุงก็อยากจะทำเอง และผู้ซื้อมักจะเข้าใจ จะยอมรับตามสภาพมากกว่าที่จะซื้อราคาแพงขึ้นเพราะการปรับปรุงเพียงแต่ควรทำให้สภาพดีตามสมควร</a:t>
            </a:r>
          </a:p>
          <a:p>
            <a:endParaRPr lang="th-TH" dirty="0"/>
          </a:p>
        </p:txBody>
      </p:sp>
      <p:sp>
        <p:nvSpPr>
          <p:cNvPr id="2" name="Title 1"/>
          <p:cNvSpPr>
            <a:spLocks noGrp="1"/>
          </p:cNvSpPr>
          <p:nvPr>
            <p:ph type="title"/>
          </p:nvPr>
        </p:nvSpPr>
        <p:spPr>
          <a:xfrm>
            <a:off x="428596" y="714356"/>
            <a:ext cx="8229600" cy="1190644"/>
          </a:xfrm>
        </p:spPr>
        <p:txBody>
          <a:bodyPr>
            <a:normAutofit/>
          </a:bodyPr>
          <a:lstStyle/>
          <a:p>
            <a:r>
              <a:rPr lang="th-TH" sz="2000" dirty="0" smtClean="0"/>
              <a:t>1.ก่อนลง</a:t>
            </a:r>
            <a:r>
              <a:rPr lang="th-TH" sz="2000" dirty="0" err="1" smtClean="0"/>
              <a:t>โพสประกาศ</a:t>
            </a:r>
            <a:r>
              <a:rPr lang="th-TH" sz="2000" dirty="0" smtClean="0"/>
              <a:t>ขายบ้าน มือสอง ออนไลน์ </a:t>
            </a:r>
            <a:br>
              <a:rPr lang="th-TH" sz="2000" dirty="0" smtClean="0"/>
            </a:br>
            <a:r>
              <a:rPr lang="th-TH" sz="2000" dirty="0" smtClean="0"/>
              <a:t>ต้องหาข้อมุ</a:t>
            </a:r>
            <a:r>
              <a:rPr lang="th-TH" sz="2000" dirty="0" err="1" smtClean="0"/>
              <a:t>ลเรื่อง</a:t>
            </a:r>
            <a:r>
              <a:rPr lang="th-TH" sz="2000" dirty="0" smtClean="0"/>
              <a:t> </a:t>
            </a:r>
            <a:r>
              <a:rPr lang="en-US" sz="2000" dirty="0" smtClean="0"/>
              <a:t> </a:t>
            </a:r>
            <a:r>
              <a:rPr lang="th-TH" sz="2000" dirty="0" smtClean="0"/>
              <a:t>ราคาตลาดให้ได้ก่อน</a:t>
            </a:r>
            <a:endParaRPr lang="th-TH"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Users\AP COM\Desktop\รายการโพส-\รับจ้างโพสขายบ้าน\ประกาศขายบ้าน มืสอง บ้านใหม่.jpg"/>
          <p:cNvPicPr>
            <a:picLocks noChangeAspect="1" noChangeArrowheads="1"/>
          </p:cNvPicPr>
          <p:nvPr/>
        </p:nvPicPr>
        <p:blipFill>
          <a:blip r:embed="rId3"/>
          <a:srcRect/>
          <a:stretch>
            <a:fillRect/>
          </a:stretch>
        </p:blipFill>
        <p:spPr bwMode="auto">
          <a:xfrm>
            <a:off x="3429000" y="5867400"/>
            <a:ext cx="1643074" cy="663486"/>
          </a:xfrm>
          <a:prstGeom prst="rect">
            <a:avLst/>
          </a:prstGeom>
          <a:noFill/>
        </p:spPr>
      </p:pic>
      <p:sp>
        <p:nvSpPr>
          <p:cNvPr id="3" name="Content Placeholder 2"/>
          <p:cNvSpPr>
            <a:spLocks noGrp="1"/>
          </p:cNvSpPr>
          <p:nvPr>
            <p:ph idx="1"/>
          </p:nvPr>
        </p:nvSpPr>
        <p:spPr>
          <a:xfrm>
            <a:off x="457200" y="1600201"/>
            <a:ext cx="7848600" cy="2590799"/>
          </a:xfrm>
        </p:spPr>
        <p:txBody>
          <a:bodyPr>
            <a:normAutofit/>
          </a:bodyPr>
          <a:lstStyle/>
          <a:p>
            <a:r>
              <a:rPr lang="th-TH" sz="1800" dirty="0" smtClean="0"/>
              <a:t>1.2 เช็คราคา ราคาก่อนจะขายอะไร บ้านมือสอง ทาวน์</a:t>
            </a:r>
            <a:r>
              <a:rPr lang="th-TH" sz="1800" dirty="0" err="1" smtClean="0"/>
              <a:t>เฮ้าส์</a:t>
            </a:r>
            <a:r>
              <a:rPr lang="th-TH" sz="1800" dirty="0" smtClean="0"/>
              <a:t> ตึกแถว ที่ดิน สิ่งสำคัญ คือ การตั้งราคา ที่เหมาะสม  เป็นสิ่ง</a:t>
            </a:r>
            <a:r>
              <a:rPr lang="th-TH" sz="1800" dirty="0" err="1" smtClean="0"/>
              <a:t>สำคํญ</a:t>
            </a:r>
            <a:r>
              <a:rPr lang="th-TH" sz="1800" dirty="0" smtClean="0"/>
              <a:t>ที่สุด แน่นอน ใครๆก็อยากขายทรัพย์สิน บ้านหรือที่ดินให้ได้ราคาดีที่สุด แต่อีก</a:t>
            </a:r>
            <a:r>
              <a:rPr lang="th-TH" sz="1800" dirty="0" err="1" smtClean="0"/>
              <a:t>มุมนึง</a:t>
            </a:r>
            <a:r>
              <a:rPr lang="th-TH" sz="1800" dirty="0" smtClean="0"/>
              <a:t>  ก็อย่าลืมว่า ผู้</a:t>
            </a:r>
            <a:r>
              <a:rPr lang="th-TH" sz="1800" dirty="0" err="1" smtClean="0"/>
              <a:t>ซื้่อก็</a:t>
            </a:r>
            <a:r>
              <a:rPr lang="th-TH" sz="1800" dirty="0" smtClean="0"/>
              <a:t>อยากซื้อในราคาถูกที่สุด วิธีที่เหมาะสมคือ หาราคาตลาด ราคาที่สมเหตุสมผลให้ได้เสียก่อน  ฉะนั้น วิธีที่ดีที่สุดคือการทำการบ้านเรื่อง ราคาตลาด เสาะแสวงหาข้อ</a:t>
            </a:r>
            <a:r>
              <a:rPr lang="th-TH" sz="1800" dirty="0" err="1" smtClean="0"/>
              <a:t>มุล</a:t>
            </a:r>
            <a:r>
              <a:rPr lang="th-TH" sz="1800" dirty="0" smtClean="0"/>
              <a:t> ให้ได้ จากเพื่อน ญาติมิตร ป้ายประกาศ  หนังสือ หรือ สื่อทั้งหลาย ให้แน่ใจ การตั้งราคาที่</a:t>
            </a:r>
            <a:r>
              <a:rPr lang="th-TH" sz="1800" dirty="0" err="1" smtClean="0"/>
              <a:t>สุง</a:t>
            </a:r>
            <a:r>
              <a:rPr lang="th-TH" sz="1800" dirty="0" smtClean="0"/>
              <a:t>ไป อาจจะขายไม่ได้ ทำให้ เสียทั้งเวลาเสียแรง และ เสียค่าใช้จ่าย  แต่จะได้อย่างเดียว คือ ได้รู้ว่า ราคานี้ขายไม่ได้ คุ้มไหม</a:t>
            </a:r>
            <a:r>
              <a:rPr lang="th-TH" sz="1800" dirty="0" err="1" smtClean="0"/>
              <a:t>เนี่ย</a:t>
            </a:r>
            <a:endParaRPr lang="th-TH" sz="1800" dirty="0"/>
          </a:p>
        </p:txBody>
      </p:sp>
      <p:sp>
        <p:nvSpPr>
          <p:cNvPr id="2" name="Title 1"/>
          <p:cNvSpPr>
            <a:spLocks noGrp="1"/>
          </p:cNvSpPr>
          <p:nvPr>
            <p:ph type="title"/>
          </p:nvPr>
        </p:nvSpPr>
        <p:spPr>
          <a:xfrm>
            <a:off x="2133600" y="304800"/>
            <a:ext cx="4191000" cy="685800"/>
          </a:xfrm>
        </p:spPr>
        <p:txBody>
          <a:bodyPr>
            <a:normAutofit/>
          </a:bodyPr>
          <a:lstStyle/>
          <a:p>
            <a:r>
              <a:rPr lang="th-TH" sz="2000" dirty="0" smtClean="0"/>
              <a:t>เช็คราคา คือ หัวใจของการขาย</a:t>
            </a:r>
            <a:endParaRPr lang="th-TH"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P COM\Desktop\รายการโพส-\0001-ดัน-ban forum-รับโพสอสังหา\รับทำโฆษณาขายบ้าน22.jpg"/>
          <p:cNvPicPr>
            <a:picLocks noChangeAspect="1" noChangeArrowheads="1"/>
          </p:cNvPicPr>
          <p:nvPr/>
        </p:nvPicPr>
        <p:blipFill>
          <a:blip r:embed="rId2"/>
          <a:srcRect/>
          <a:stretch>
            <a:fillRect/>
          </a:stretch>
        </p:blipFill>
        <p:spPr bwMode="auto">
          <a:xfrm>
            <a:off x="2895600" y="4957741"/>
            <a:ext cx="2850389" cy="1900259"/>
          </a:xfrm>
          <a:prstGeom prst="rect">
            <a:avLst/>
          </a:prstGeom>
          <a:noFill/>
        </p:spPr>
      </p:pic>
      <p:sp>
        <p:nvSpPr>
          <p:cNvPr id="3" name="Content Placeholder 2"/>
          <p:cNvSpPr>
            <a:spLocks noGrp="1"/>
          </p:cNvSpPr>
          <p:nvPr>
            <p:ph idx="1"/>
          </p:nvPr>
        </p:nvSpPr>
        <p:spPr>
          <a:xfrm>
            <a:off x="1371600" y="2514600"/>
            <a:ext cx="6705600" cy="1219200"/>
          </a:xfrm>
        </p:spPr>
        <p:txBody>
          <a:bodyPr>
            <a:normAutofit fontScale="92500" lnSpcReduction="20000"/>
          </a:bodyPr>
          <a:lstStyle/>
          <a:p>
            <a:endParaRPr lang="th-TH" dirty="0" smtClean="0"/>
          </a:p>
          <a:p>
            <a:r>
              <a:rPr lang="th-TH" sz="2000" dirty="0" smtClean="0"/>
              <a:t>2.1 การถ่ายรูป มี ความสำคัญมากๆ รูปๆเดียว แทนความหมายพันคำ  เค้าว่า</a:t>
            </a:r>
            <a:r>
              <a:rPr lang="th-TH" sz="2000" dirty="0" err="1" smtClean="0"/>
              <a:t>งั้น</a:t>
            </a:r>
            <a:r>
              <a:rPr lang="th-TH" sz="2000" dirty="0" smtClean="0"/>
              <a:t> ลองอ่านหัวข้อนี้ </a:t>
            </a:r>
            <a:r>
              <a:rPr lang="en-US" sz="2000" dirty="0"/>
              <a:t>https://goo.gl/XL5nac </a:t>
            </a:r>
            <a:r>
              <a:rPr lang="th-TH" sz="2000" dirty="0" smtClean="0"/>
              <a:t> การถ่ายรูปบ้านเดี่ยวเพื่อขาย วิธีการถ่ายรูปเพื่อการขาย  ให้เป็น</a:t>
            </a:r>
            <a:r>
              <a:rPr lang="th-TH" sz="2000" dirty="0" err="1" smtClean="0"/>
              <a:t>ไอเดีย</a:t>
            </a:r>
            <a:r>
              <a:rPr lang="th-TH" sz="2000" dirty="0" smtClean="0"/>
              <a:t>นะครับ จะทยอยเขียนการถ่ายรูปแบบอื่นๆ</a:t>
            </a:r>
          </a:p>
          <a:p>
            <a:pPr>
              <a:buNone/>
            </a:pPr>
            <a:endParaRPr lang="th-TH" dirty="0"/>
          </a:p>
        </p:txBody>
      </p:sp>
      <p:sp>
        <p:nvSpPr>
          <p:cNvPr id="2" name="Title 1"/>
          <p:cNvSpPr>
            <a:spLocks noGrp="1"/>
          </p:cNvSpPr>
          <p:nvPr>
            <p:ph type="title"/>
          </p:nvPr>
        </p:nvSpPr>
        <p:spPr>
          <a:xfrm>
            <a:off x="304800" y="685800"/>
            <a:ext cx="8229600" cy="1143000"/>
          </a:xfrm>
        </p:spPr>
        <p:txBody>
          <a:bodyPr>
            <a:normAutofit/>
          </a:bodyPr>
          <a:lstStyle/>
          <a:p>
            <a:r>
              <a:rPr lang="th-TH" sz="2000" dirty="0" smtClean="0"/>
              <a:t>2.เตรียมข้อมูลรูปภาพสวยๆ ข้อมูลดีๆสำหรับลงขายบ้านออนไลน์</a:t>
            </a:r>
            <a:endParaRPr lang="th-TH"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C:\Users\AP COM\Desktop\รายการโพส-\0001-ดัน-ban forum-รับโพสอสังหา\download.jpg"/>
          <p:cNvPicPr>
            <a:picLocks noChangeAspect="1" noChangeArrowheads="1"/>
          </p:cNvPicPr>
          <p:nvPr/>
        </p:nvPicPr>
        <p:blipFill>
          <a:blip r:embed="rId2"/>
          <a:srcRect/>
          <a:stretch>
            <a:fillRect/>
          </a:stretch>
        </p:blipFill>
        <p:spPr bwMode="auto">
          <a:xfrm>
            <a:off x="3810000" y="5562600"/>
            <a:ext cx="1512973" cy="1006815"/>
          </a:xfrm>
          <a:prstGeom prst="rect">
            <a:avLst/>
          </a:prstGeom>
          <a:noFill/>
        </p:spPr>
      </p:pic>
      <p:sp>
        <p:nvSpPr>
          <p:cNvPr id="3" name="Content Placeholder 2"/>
          <p:cNvSpPr>
            <a:spLocks noGrp="1"/>
          </p:cNvSpPr>
          <p:nvPr>
            <p:ph idx="1"/>
          </p:nvPr>
        </p:nvSpPr>
        <p:spPr>
          <a:xfrm>
            <a:off x="1219200" y="1524000"/>
            <a:ext cx="6934200" cy="2743200"/>
          </a:xfrm>
        </p:spPr>
        <p:txBody>
          <a:bodyPr>
            <a:normAutofit/>
          </a:bodyPr>
          <a:lstStyle/>
          <a:p>
            <a:r>
              <a:rPr lang="th-TH" sz="1800" b="1" dirty="0" smtClean="0"/>
              <a:t>2.2 การเขียนข้อมูล ต้องกระชับ ครบถ้วน การเขียนหัวข้อน่าสนใจให้โดนๆ ต้องเน้น  ประเด็นสำคัญของทรัพย์นั้น เราจะ ลงโพ</a:t>
            </a:r>
            <a:r>
              <a:rPr lang="th-TH" sz="1800" b="1" dirty="0" err="1" smtClean="0"/>
              <a:t>สขาย</a:t>
            </a:r>
            <a:r>
              <a:rPr lang="th-TH" sz="1800" b="1" dirty="0" smtClean="0"/>
              <a:t>บ้านเดี่ยว ก็ ต้อง เขียนให้ครบถ้วน ยกตัวอย่าง  “ขายด่วนๆบ้าน</a:t>
            </a:r>
            <a:r>
              <a:rPr lang="th-TH" sz="1800" b="1" dirty="0" err="1" smtClean="0"/>
              <a:t>เดี่บว</a:t>
            </a:r>
            <a:r>
              <a:rPr lang="th-TH" sz="1800" b="1" dirty="0" smtClean="0"/>
              <a:t> ม </a:t>
            </a:r>
            <a:r>
              <a:rPr lang="th-TH" sz="1800" b="1" dirty="0" err="1" smtClean="0"/>
              <a:t>ปัฐ</a:t>
            </a:r>
            <a:r>
              <a:rPr lang="th-TH" sz="1800" b="1" dirty="0" smtClean="0"/>
              <a:t>วิ</a:t>
            </a:r>
            <a:r>
              <a:rPr lang="th-TH" sz="1800" b="1" dirty="0" err="1" smtClean="0"/>
              <a:t>กรณ์</a:t>
            </a:r>
            <a:r>
              <a:rPr lang="th-TH" sz="1800" b="1" dirty="0" smtClean="0"/>
              <a:t>รามคำแหง 2 ชั้น 100 </a:t>
            </a:r>
            <a:r>
              <a:rPr lang="th-TH" sz="1800" b="1" dirty="0" err="1" smtClean="0"/>
              <a:t>ตรว</a:t>
            </a:r>
            <a:r>
              <a:rPr lang="th-TH" sz="1800" b="1" dirty="0" smtClean="0"/>
              <a:t> สภาพสวย ตกแต่งดี ขายถูก กู้ได้</a:t>
            </a:r>
            <a:r>
              <a:rPr lang="th-TH" sz="1800" b="1" dirty="0" err="1" smtClean="0"/>
              <a:t>สุง</a:t>
            </a:r>
            <a:r>
              <a:rPr lang="th-TH" sz="1800" b="1" dirty="0" smtClean="0"/>
              <a:t>”  ลองนึกดู จะ ขายอะไร ที่ไหน ดียังไง ให้โดนใจ คนซื้อ ง่ายๆ อย่างน้อยๆ จำไว้เลย เลือกเฉพาะ ข้อเด่นๆ สัก  สองข้อก็พอ แล้วเปรียบกัน สินค้า ทรัพย์สิน หรือ อสังหาริมทรัพย์ ที่ใกล้เคียงกัน  การเขียนอธิบายเนื้อความต้องครบถ้วน กระชับ เน้น ให้รายละเอียด เนื้อความเด่นๆ ที่ดึงดูดใจ ต้องเป็นจริง  ด้วยนะครับ ลง เบอร์โทร เฟส</a:t>
            </a:r>
            <a:r>
              <a:rPr lang="th-TH" sz="1800" b="1" dirty="0" err="1" smtClean="0"/>
              <a:t>บุค</a:t>
            </a:r>
            <a:r>
              <a:rPr lang="th-TH" sz="1800" b="1" dirty="0" smtClean="0"/>
              <a:t> </a:t>
            </a:r>
            <a:r>
              <a:rPr lang="th-TH" sz="1800" b="1" dirty="0" err="1" smtClean="0"/>
              <a:t>ไลน์</a:t>
            </a:r>
            <a:r>
              <a:rPr lang="th-TH" sz="1800" b="1" dirty="0" smtClean="0"/>
              <a:t> ให้ครบถ้วน จะ</a:t>
            </a:r>
            <a:r>
              <a:rPr lang="th-TH" sz="1800" b="1" dirty="0" err="1" smtClean="0"/>
              <a:t>สร้างต</a:t>
            </a:r>
            <a:r>
              <a:rPr lang="th-TH" sz="1800" b="1" dirty="0" smtClean="0"/>
              <a:t>วามน่าเชื่อถือได้ ถ้าลงแล้วก็ต้องติดต่อให้ได้ง่ายนะครับ รีบตอบกลับ คำถามผู้สนใจให้รวดเร็วด้วย</a:t>
            </a:r>
            <a:endParaRPr lang="th-TH" sz="1800" b="1" dirty="0"/>
          </a:p>
        </p:txBody>
      </p:sp>
      <p:sp>
        <p:nvSpPr>
          <p:cNvPr id="2" name="Title 1"/>
          <p:cNvSpPr>
            <a:spLocks noGrp="1"/>
          </p:cNvSpPr>
          <p:nvPr>
            <p:ph type="title"/>
          </p:nvPr>
        </p:nvSpPr>
        <p:spPr>
          <a:xfrm>
            <a:off x="2286000" y="609600"/>
            <a:ext cx="3810000" cy="533400"/>
          </a:xfrm>
        </p:spPr>
        <p:txBody>
          <a:bodyPr>
            <a:normAutofit/>
          </a:bodyPr>
          <a:lstStyle/>
          <a:p>
            <a:r>
              <a:rPr lang="th-TH" sz="2000" dirty="0" smtClean="0"/>
              <a:t>เขียนข้อมูลให</a:t>
            </a:r>
            <a:r>
              <a:rPr lang="th-TH" sz="2000" dirty="0"/>
              <a:t>้</a:t>
            </a:r>
            <a:r>
              <a:rPr lang="th-TH" sz="2000" dirty="0" smtClean="0"/>
              <a:t>กระชับน่าสนใจ</a:t>
            </a:r>
            <a:endParaRPr lang="th-TH"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AP COM\Desktop\รายการโพส-\postweb\images (9).jpg"/>
          <p:cNvPicPr>
            <a:picLocks noChangeAspect="1" noChangeArrowheads="1"/>
          </p:cNvPicPr>
          <p:nvPr/>
        </p:nvPicPr>
        <p:blipFill>
          <a:blip r:embed="rId2"/>
          <a:srcRect/>
          <a:stretch>
            <a:fillRect/>
          </a:stretch>
        </p:blipFill>
        <p:spPr bwMode="auto">
          <a:xfrm>
            <a:off x="4724400" y="5791200"/>
            <a:ext cx="1199775" cy="653926"/>
          </a:xfrm>
          <a:prstGeom prst="rect">
            <a:avLst/>
          </a:prstGeom>
          <a:noFill/>
        </p:spPr>
      </p:pic>
      <p:sp>
        <p:nvSpPr>
          <p:cNvPr id="3" name="Content Placeholder 2"/>
          <p:cNvSpPr>
            <a:spLocks noGrp="1"/>
          </p:cNvSpPr>
          <p:nvPr>
            <p:ph idx="1"/>
          </p:nvPr>
        </p:nvSpPr>
        <p:spPr>
          <a:xfrm>
            <a:off x="457200" y="1828800"/>
            <a:ext cx="8305800" cy="2286000"/>
          </a:xfrm>
        </p:spPr>
        <p:txBody>
          <a:bodyPr>
            <a:normAutofit/>
          </a:bodyPr>
          <a:lstStyle/>
          <a:p>
            <a:r>
              <a:rPr lang="th-TH" sz="1800" dirty="0" smtClean="0"/>
              <a:t>เมื่อได้ทั้งข้อมูล ราคา รูปภาพ ข้อเขียน  คำบรรยายทั้ง</a:t>
            </a:r>
            <a:r>
              <a:rPr lang="th-TH" sz="1800" dirty="0" smtClean="0"/>
              <a:t>หมดแล้ว</a:t>
            </a:r>
            <a:r>
              <a:rPr lang="en-US" sz="1800" dirty="0" smtClean="0"/>
              <a:t> </a:t>
            </a:r>
            <a:r>
              <a:rPr lang="th-TH" sz="1800" dirty="0" smtClean="0"/>
              <a:t>ก็</a:t>
            </a:r>
            <a:r>
              <a:rPr lang="th-TH" sz="1800" dirty="0" smtClean="0"/>
              <a:t>หา</a:t>
            </a:r>
            <a:r>
              <a:rPr lang="th-TH" sz="1800" dirty="0" smtClean="0"/>
              <a:t>สื่อ</a:t>
            </a:r>
            <a:r>
              <a:rPr lang="en-US" sz="1800" dirty="0" smtClean="0"/>
              <a:t> </a:t>
            </a:r>
            <a:r>
              <a:rPr lang="th-TH" sz="1800" dirty="0" smtClean="0"/>
              <a:t>ดีๆ </a:t>
            </a:r>
            <a:r>
              <a:rPr lang="en-US" sz="1800" dirty="0" smtClean="0"/>
              <a:t> </a:t>
            </a:r>
            <a:r>
              <a:rPr lang="th-TH" sz="1800" smtClean="0"/>
              <a:t>จำนวน</a:t>
            </a:r>
            <a:r>
              <a:rPr lang="th-TH" sz="1800" dirty="0" smtClean="0"/>
              <a:t>ให้เหมาะสมครับ</a:t>
            </a:r>
            <a:r>
              <a:rPr lang="en-US" sz="1800" dirty="0" smtClean="0"/>
              <a:t> </a:t>
            </a:r>
            <a:r>
              <a:rPr lang="th-TH" sz="1800" dirty="0" smtClean="0"/>
              <a:t>ตัวอย่างดังนี้</a:t>
            </a:r>
          </a:p>
          <a:p>
            <a:r>
              <a:rPr lang="th-TH" sz="1800" dirty="0" smtClean="0"/>
              <a:t>3.1 เว็บไซต์ </a:t>
            </a:r>
            <a:r>
              <a:rPr lang="th-TH" sz="1800" dirty="0" err="1" smtClean="0"/>
              <a:t>โพสประกาศ</a:t>
            </a:r>
            <a:r>
              <a:rPr lang="th-TH" sz="1800" dirty="0" smtClean="0"/>
              <a:t>ขายบ้าน ขายที่ดิน ประกาศขายบ้านที่ไหนดีเว็บทั่วๆไป  ทั่วไป สัก 10-20 เว็บไซต์ เช่น </a:t>
            </a:r>
            <a:r>
              <a:rPr lang="en-US" sz="1800" dirty="0" smtClean="0"/>
              <a:t>kaidee.com pantipmartket.com </a:t>
            </a:r>
            <a:r>
              <a:rPr lang="th-TH" sz="1800" dirty="0" smtClean="0"/>
              <a:t>หรือ เว็บอื่นๆ  ลองใช้ </a:t>
            </a:r>
            <a:r>
              <a:rPr lang="en-US" sz="1800" dirty="0" err="1" smtClean="0"/>
              <a:t>google</a:t>
            </a:r>
            <a:r>
              <a:rPr lang="en-US" sz="1800" dirty="0" smtClean="0"/>
              <a:t> </a:t>
            </a:r>
            <a:r>
              <a:rPr lang="th-TH" sz="1800" dirty="0" smtClean="0"/>
              <a:t>ดูนะ ครับ เอาเว็บต้นๆ อันดับแรกๆที่เจอเป็นใช้ได้ </a:t>
            </a:r>
          </a:p>
          <a:p>
            <a:r>
              <a:rPr lang="th-TH" sz="1800" dirty="0" smtClean="0"/>
              <a:t>3.2 </a:t>
            </a:r>
            <a:r>
              <a:rPr lang="th-TH" sz="1800" dirty="0" err="1" smtClean="0"/>
              <a:t>เฟสบุ๊ค</a:t>
            </a:r>
            <a:r>
              <a:rPr lang="th-TH" sz="1800" dirty="0" smtClean="0"/>
              <a:t> </a:t>
            </a:r>
            <a:r>
              <a:rPr lang="th-TH" sz="1800" dirty="0" err="1" smtClean="0"/>
              <a:t>โพส</a:t>
            </a:r>
            <a:r>
              <a:rPr lang="th-TH" sz="1800" dirty="0" smtClean="0"/>
              <a:t>ใน</a:t>
            </a:r>
            <a:r>
              <a:rPr lang="th-TH" sz="1800" dirty="0" err="1" smtClean="0"/>
              <a:t>โปร</a:t>
            </a:r>
            <a:r>
              <a:rPr lang="th-TH" sz="1800" dirty="0" smtClean="0"/>
              <a:t>ไฟล์ สร้าง</a:t>
            </a:r>
            <a:r>
              <a:rPr lang="th-TH" sz="1800" dirty="0" err="1" smtClean="0"/>
              <a:t>เพจ</a:t>
            </a:r>
            <a:r>
              <a:rPr lang="th-TH" sz="1800" dirty="0" smtClean="0"/>
              <a:t> หรือ โพ</a:t>
            </a:r>
            <a:r>
              <a:rPr lang="th-TH" sz="1800" dirty="0" err="1" smtClean="0"/>
              <a:t>สเป็นก</a:t>
            </a:r>
            <a:r>
              <a:rPr lang="th-TH" sz="1800" dirty="0" smtClean="0"/>
              <a:t>ลุ่ม </a:t>
            </a:r>
            <a:r>
              <a:rPr lang="th-TH" sz="1800" dirty="0" err="1" smtClean="0"/>
              <a:t>อสังหา</a:t>
            </a:r>
            <a:endParaRPr lang="th-TH" sz="1800" dirty="0" smtClean="0"/>
          </a:p>
          <a:p>
            <a:r>
              <a:rPr lang="th-TH" sz="1800" dirty="0" smtClean="0"/>
              <a:t>3.3 </a:t>
            </a:r>
            <a:r>
              <a:rPr lang="th-TH" sz="1800" dirty="0" err="1" smtClean="0"/>
              <a:t>โพส</a:t>
            </a:r>
            <a:r>
              <a:rPr lang="en-US" sz="1800" dirty="0" smtClean="0"/>
              <a:t> </a:t>
            </a:r>
            <a:r>
              <a:rPr lang="th-TH" sz="1800" dirty="0" smtClean="0"/>
              <a:t>ใน </a:t>
            </a:r>
            <a:r>
              <a:rPr lang="en-US" sz="1800" dirty="0" smtClean="0"/>
              <a:t>Social </a:t>
            </a:r>
            <a:r>
              <a:rPr lang="th-TH" sz="1800" dirty="0" smtClean="0"/>
              <a:t>อื่นๆ</a:t>
            </a:r>
            <a:r>
              <a:rPr lang="en-US" sz="1800" dirty="0" smtClean="0"/>
              <a:t> </a:t>
            </a:r>
            <a:r>
              <a:rPr lang="th-TH" sz="1800" dirty="0" smtClean="0"/>
              <a:t>รองลงมา</a:t>
            </a:r>
            <a:r>
              <a:rPr lang="en-US" sz="1800" dirty="0" smtClean="0"/>
              <a:t> </a:t>
            </a:r>
            <a:r>
              <a:rPr lang="th-TH" sz="1800" dirty="0" smtClean="0"/>
              <a:t>เช่น</a:t>
            </a:r>
            <a:r>
              <a:rPr lang="en-US" sz="1800" dirty="0" smtClean="0"/>
              <a:t> Google Plus, </a:t>
            </a:r>
            <a:r>
              <a:rPr lang="en-US" sz="1800" dirty="0" err="1" smtClean="0"/>
              <a:t>line,instagram</a:t>
            </a:r>
            <a:endParaRPr lang="th-TH" sz="1800" dirty="0"/>
          </a:p>
        </p:txBody>
      </p:sp>
      <p:sp>
        <p:nvSpPr>
          <p:cNvPr id="2" name="Title 1"/>
          <p:cNvSpPr>
            <a:spLocks noGrp="1"/>
          </p:cNvSpPr>
          <p:nvPr>
            <p:ph type="title"/>
          </p:nvPr>
        </p:nvSpPr>
        <p:spPr>
          <a:xfrm>
            <a:off x="2743200" y="381000"/>
            <a:ext cx="4800600" cy="838200"/>
          </a:xfrm>
        </p:spPr>
        <p:txBody>
          <a:bodyPr>
            <a:normAutofit fontScale="90000"/>
          </a:bodyPr>
          <a:lstStyle/>
          <a:p>
            <a:r>
              <a:rPr lang="th-TH" sz="2200" dirty="0" smtClean="0"/>
              <a:t>3. เตรียมหาเว็บไซต์ทีจะลงโฆษณา </a:t>
            </a:r>
            <a:r>
              <a:rPr lang="th-TH" sz="2800" dirty="0" smtClean="0"/>
              <a:t/>
            </a:r>
            <a:br>
              <a:rPr lang="th-TH" sz="2800" dirty="0" smtClean="0"/>
            </a:br>
            <a:endParaRPr lang="th-TH"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8153400" cy="2362200"/>
          </a:xfrm>
        </p:spPr>
        <p:txBody>
          <a:bodyPr>
            <a:normAutofit/>
          </a:bodyPr>
          <a:lstStyle/>
          <a:p>
            <a:r>
              <a:rPr lang="th-TH" sz="1800" dirty="0" smtClean="0"/>
              <a:t>ปี2018 แม้ </a:t>
            </a:r>
            <a:r>
              <a:rPr lang="en-US" sz="1800" dirty="0" smtClean="0"/>
              <a:t>FB </a:t>
            </a:r>
            <a:r>
              <a:rPr lang="th-TH" sz="1800" dirty="0" smtClean="0"/>
              <a:t>จะแซงหน้า </a:t>
            </a:r>
            <a:r>
              <a:rPr lang="en-US" sz="1800" dirty="0" smtClean="0"/>
              <a:t>Google </a:t>
            </a:r>
            <a:r>
              <a:rPr lang="th-TH" sz="1800" dirty="0" smtClean="0"/>
              <a:t>ไปบ้าง ในเรื่องจำนวนคนใช้งานโดยรวม แต่ในการใช้สำหรับหาข้อ</a:t>
            </a:r>
            <a:r>
              <a:rPr lang="th-TH" sz="1800" dirty="0" err="1" smtClean="0"/>
              <a:t>มุล</a:t>
            </a:r>
            <a:r>
              <a:rPr lang="th-TH" sz="1800" dirty="0" smtClean="0"/>
              <a:t> ทั่วไป โดยเฉพาะในเรื่อง ธุรกิจ และ </a:t>
            </a:r>
            <a:r>
              <a:rPr lang="th-TH" sz="1800" dirty="0" err="1" smtClean="0"/>
              <a:t>อสังหา</a:t>
            </a:r>
            <a:r>
              <a:rPr lang="th-TH" sz="1800" dirty="0" smtClean="0"/>
              <a:t> ก็ไม่ได้ด้อยกว่ากันมากนัก การทำให้ </a:t>
            </a:r>
            <a:r>
              <a:rPr lang="en-US" sz="1800" dirty="0" err="1" smtClean="0"/>
              <a:t>google</a:t>
            </a:r>
            <a:r>
              <a:rPr lang="en-US" sz="1800" dirty="0" smtClean="0"/>
              <a:t> </a:t>
            </a:r>
            <a:r>
              <a:rPr lang="th-TH" sz="1800" dirty="0" smtClean="0"/>
              <a:t>ติดอันดับดี ใน </a:t>
            </a:r>
            <a:r>
              <a:rPr lang="en-US" sz="1800" dirty="0" smtClean="0"/>
              <a:t>keyword </a:t>
            </a:r>
            <a:r>
              <a:rPr lang="th-TH" sz="1800" dirty="0" smtClean="0"/>
              <a:t>ที่เหมาะสมยังจำเป็น ในที่นี้ ให้เน้น สัก 3-4 คำ หรือ </a:t>
            </a:r>
            <a:r>
              <a:rPr lang="en-US" sz="1800" dirty="0" smtClean="0"/>
              <a:t>Keyword </a:t>
            </a:r>
            <a:r>
              <a:rPr lang="th-TH" sz="1800" dirty="0" smtClean="0"/>
              <a:t>ใน 1 ประกาศของเรา เตรียมไว้เลย หลายๆคนละเลย หรือ ไม่ให้ความสำคัญ ในการทำให้โฆษณาติด </a:t>
            </a:r>
            <a:r>
              <a:rPr lang="en-US" sz="1800" dirty="0" err="1" smtClean="0"/>
              <a:t>google</a:t>
            </a:r>
            <a:r>
              <a:rPr lang="en-US" sz="1800" dirty="0" smtClean="0"/>
              <a:t> </a:t>
            </a:r>
            <a:r>
              <a:rPr lang="th-TH" sz="1800" dirty="0" smtClean="0"/>
              <a:t>หลายๆคน ใช้ </a:t>
            </a:r>
            <a:r>
              <a:rPr lang="en-US" sz="1800" dirty="0" smtClean="0"/>
              <a:t>FB </a:t>
            </a:r>
            <a:r>
              <a:rPr lang="th-TH" sz="1800" dirty="0" smtClean="0"/>
              <a:t>ทำการโฆษณา เพียงอย่าง</a:t>
            </a:r>
            <a:r>
              <a:rPr lang="th-TH" sz="1800" dirty="0" err="1" smtClean="0"/>
              <a:t>ดียว</a:t>
            </a:r>
            <a:r>
              <a:rPr lang="th-TH" sz="1800" dirty="0" smtClean="0"/>
              <a:t> เต็มรูปแบบ ทั้ง </a:t>
            </a:r>
            <a:r>
              <a:rPr lang="en-US" sz="1800" dirty="0" smtClean="0"/>
              <a:t>FB </a:t>
            </a:r>
            <a:r>
              <a:rPr lang="en-US" sz="1800" dirty="0" err="1" smtClean="0"/>
              <a:t>profile,FB</a:t>
            </a:r>
            <a:r>
              <a:rPr lang="en-US" sz="1800" dirty="0" smtClean="0"/>
              <a:t> </a:t>
            </a:r>
            <a:r>
              <a:rPr lang="en-US" sz="1800" dirty="0" err="1" smtClean="0"/>
              <a:t>fanpage</a:t>
            </a:r>
            <a:r>
              <a:rPr lang="en-US" sz="1800" dirty="0" smtClean="0"/>
              <a:t>, </a:t>
            </a:r>
            <a:r>
              <a:rPr lang="th-TH" sz="1800" dirty="0" smtClean="0"/>
              <a:t>รวมกระทั่งถึง </a:t>
            </a:r>
            <a:r>
              <a:rPr lang="en-US" sz="1800" dirty="0" smtClean="0"/>
              <a:t>FB </a:t>
            </a:r>
            <a:r>
              <a:rPr lang="en-US" sz="1800" dirty="0" err="1" smtClean="0"/>
              <a:t>Goup</a:t>
            </a:r>
            <a:r>
              <a:rPr lang="en-US" sz="1800" dirty="0" smtClean="0"/>
              <a:t> </a:t>
            </a:r>
            <a:r>
              <a:rPr lang="th-TH" sz="1800" dirty="0" smtClean="0"/>
              <a:t>ในกลุ่ม ประกาศซื้อขายบ้าน </a:t>
            </a:r>
            <a:r>
              <a:rPr lang="th-TH" sz="1800" dirty="0" err="1" smtClean="0"/>
              <a:t>วันนึง</a:t>
            </a:r>
            <a:r>
              <a:rPr lang="th-TH" sz="1800" dirty="0" smtClean="0"/>
              <a:t> </a:t>
            </a:r>
            <a:r>
              <a:rPr lang="th-TH" sz="1800" dirty="0" err="1" smtClean="0"/>
              <a:t>โพสต์</a:t>
            </a:r>
            <a:r>
              <a:rPr lang="th-TH" sz="1800" dirty="0" smtClean="0"/>
              <a:t> แชร์ โฆษณา ประกาศ เป็น หลายสิบ หรือ เป็น ร้อยกลุ่ม เกือบจะทุกวัน หลายคน </a:t>
            </a:r>
            <a:r>
              <a:rPr lang="th-TH" sz="1800" dirty="0" err="1" smtClean="0"/>
              <a:t>โพสต์</a:t>
            </a:r>
            <a:r>
              <a:rPr lang="th-TH" sz="1800" dirty="0" smtClean="0"/>
              <a:t>จนอ่อนใจ </a:t>
            </a:r>
            <a:r>
              <a:rPr lang="th-TH" sz="1800" dirty="0" err="1" smtClean="0"/>
              <a:t>แต</a:t>
            </a:r>
            <a:r>
              <a:rPr lang="th-TH" sz="1800" dirty="0" smtClean="0"/>
              <a:t>ก็ขายไม่ได้ สักที เอาล่ะ แต่ที่นี้จะให้เน้นได้ทั้ง </a:t>
            </a:r>
            <a:r>
              <a:rPr lang="en-US" sz="1800" dirty="0" smtClean="0"/>
              <a:t>FB </a:t>
            </a:r>
            <a:r>
              <a:rPr lang="th-TH" sz="1800" dirty="0" smtClean="0"/>
              <a:t>และ </a:t>
            </a:r>
            <a:r>
              <a:rPr lang="en-US" sz="1800" dirty="0" smtClean="0"/>
              <a:t>Google </a:t>
            </a:r>
            <a:r>
              <a:rPr lang="th-TH" sz="1800" dirty="0" smtClean="0"/>
              <a:t>เอาละ เริ่มเลย ดังนี้</a:t>
            </a:r>
          </a:p>
          <a:p>
            <a:endParaRPr lang="th-TH" dirty="0" smtClean="0"/>
          </a:p>
          <a:p>
            <a:endParaRPr lang="th-TH" dirty="0" smtClean="0"/>
          </a:p>
          <a:p>
            <a:endParaRPr lang="th-TH" dirty="0" smtClean="0"/>
          </a:p>
          <a:p>
            <a:endParaRPr lang="th-TH" dirty="0"/>
          </a:p>
        </p:txBody>
      </p:sp>
      <p:sp>
        <p:nvSpPr>
          <p:cNvPr id="5" name="Title 4"/>
          <p:cNvSpPr>
            <a:spLocks noGrp="1"/>
          </p:cNvSpPr>
          <p:nvPr>
            <p:ph type="title"/>
          </p:nvPr>
        </p:nvSpPr>
        <p:spPr>
          <a:xfrm>
            <a:off x="533400" y="304800"/>
            <a:ext cx="7239000" cy="838200"/>
          </a:xfrm>
        </p:spPr>
        <p:txBody>
          <a:bodyPr>
            <a:normAutofit fontScale="90000"/>
          </a:bodyPr>
          <a:lstStyle/>
          <a:p>
            <a:r>
              <a:rPr lang="th-TH" dirty="0" smtClean="0"/>
              <a:t> </a:t>
            </a:r>
            <a:r>
              <a:rPr lang="th-TH" sz="2200" dirty="0" smtClean="0"/>
              <a:t>4.ลงโฆษณาการทำให้เว็บ ติด </a:t>
            </a:r>
            <a:r>
              <a:rPr lang="en-US" sz="2200" dirty="0" smtClean="0"/>
              <a:t>Google </a:t>
            </a:r>
            <a:r>
              <a:rPr lang="th-TH" sz="2200" dirty="0" err="1" smtClean="0"/>
              <a:t>นี</a:t>
            </a:r>
            <a:r>
              <a:rPr lang="th-TH" sz="2200" dirty="0" smtClean="0"/>
              <a:t>คือ วิธีการหลักๆ </a:t>
            </a:r>
            <a:br>
              <a:rPr lang="th-TH" sz="2200" dirty="0" smtClean="0"/>
            </a:br>
            <a:r>
              <a:rPr lang="th-TH" sz="2200" dirty="0" smtClean="0"/>
              <a:t>จะเรียกว่าเป็นหัวใจของบทความนี้เลยก็ได้ครับ</a:t>
            </a:r>
            <a:endParaRPr lang="th-TH"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381000"/>
            <a:ext cx="3581400" cy="762000"/>
          </a:xfrm>
        </p:spPr>
        <p:txBody>
          <a:bodyPr>
            <a:normAutofit/>
          </a:bodyPr>
          <a:lstStyle/>
          <a:p>
            <a:r>
              <a:rPr lang="th-TH" sz="2000" dirty="0" smtClean="0"/>
              <a:t>สร้างตัวโฆษณาหลัก</a:t>
            </a:r>
            <a:endParaRPr lang="th-TH" sz="2000" dirty="0"/>
          </a:p>
        </p:txBody>
      </p:sp>
      <p:sp>
        <p:nvSpPr>
          <p:cNvPr id="3" name="Content Placeholder 2"/>
          <p:cNvSpPr>
            <a:spLocks noGrp="1"/>
          </p:cNvSpPr>
          <p:nvPr>
            <p:ph sz="quarter" idx="1"/>
          </p:nvPr>
        </p:nvSpPr>
        <p:spPr>
          <a:xfrm>
            <a:off x="1143000" y="1600200"/>
            <a:ext cx="7620000" cy="1981200"/>
          </a:xfrm>
        </p:spPr>
        <p:txBody>
          <a:bodyPr>
            <a:normAutofit lnSpcReduction="10000"/>
          </a:bodyPr>
          <a:lstStyle/>
          <a:p>
            <a:r>
              <a:rPr lang="th-TH" sz="1800" dirty="0" smtClean="0"/>
              <a:t>4.1 สร้างประกาศหรือโฆษณาหลัก 1 ตัว เช่น </a:t>
            </a:r>
            <a:r>
              <a:rPr lang="th-TH" sz="1800" dirty="0" err="1" smtClean="0"/>
              <a:t>โพสประกาศ</a:t>
            </a:r>
            <a:r>
              <a:rPr lang="th-TH" sz="1800" dirty="0" smtClean="0"/>
              <a:t>ไว้ใน เช่น ขายดี.</a:t>
            </a:r>
            <a:r>
              <a:rPr lang="en-US" sz="1800" dirty="0" smtClean="0"/>
              <a:t>com </a:t>
            </a:r>
            <a:r>
              <a:rPr lang="th-TH" sz="1800" dirty="0" smtClean="0"/>
              <a:t>หรือ เว็บ ที่เราเชื่อมั่นว่า</a:t>
            </a:r>
            <a:r>
              <a:rPr lang="th-TH" sz="1800" dirty="0" err="1" smtClean="0"/>
              <a:t>โอเค</a:t>
            </a:r>
            <a:r>
              <a:rPr lang="th-TH" sz="1800" dirty="0" smtClean="0"/>
              <a:t>สุด ใส่ข้อมูล รูปภาพ ให้สม</a:t>
            </a:r>
            <a:r>
              <a:rPr lang="th-TH" sz="1800" dirty="0" err="1" smtClean="0"/>
              <a:t>บุณณ์</a:t>
            </a:r>
            <a:r>
              <a:rPr lang="th-TH" sz="1800" dirty="0" smtClean="0"/>
              <a:t> หาคำ หรือ </a:t>
            </a:r>
            <a:r>
              <a:rPr lang="en-US" sz="1800" dirty="0" smtClean="0"/>
              <a:t>keyword </a:t>
            </a:r>
            <a:r>
              <a:rPr lang="th-TH" sz="1800" dirty="0" smtClean="0"/>
              <a:t>ตรงๆกับ สินค้า เช่น ขายบ้านเดี่ยวถนนรามคำแหง บ้านเดี่ยวราคาถูกรามคำแหง บ้านเดี่ยวบางกะปิรามคำแหง หาคำ ที่เป็น </a:t>
            </a:r>
            <a:r>
              <a:rPr lang="en-US" sz="1800" dirty="0" smtClean="0"/>
              <a:t>keyword </a:t>
            </a:r>
            <a:r>
              <a:rPr lang="th-TH" sz="1800" dirty="0" smtClean="0"/>
              <a:t>สัก 2-4 คำ สอดแทรกในประ</a:t>
            </a:r>
            <a:r>
              <a:rPr lang="th-TH" sz="1800" dirty="0" err="1" smtClean="0"/>
              <a:t>กาส</a:t>
            </a:r>
            <a:r>
              <a:rPr lang="th-TH" sz="1800" dirty="0" smtClean="0"/>
              <a:t> อย่าใช้คำหลักทีกว้างเกินไป เช่น บ้านมือสองรามคำแหง เพราะ คู่แข่งจะเยอะมาก โอกาสติด </a:t>
            </a:r>
            <a:r>
              <a:rPr lang="en-US" sz="1800" dirty="0" smtClean="0"/>
              <a:t>Google </a:t>
            </a:r>
            <a:r>
              <a:rPr lang="th-TH" sz="1800" dirty="0" smtClean="0"/>
              <a:t>จะน้อยมาก ใส่คำหรือสถานที่เฉพาะเจาะลงไป เช่น ใส่ชื่อ</a:t>
            </a:r>
            <a:r>
              <a:rPr lang="th-TH" sz="1800" dirty="0" err="1" smtClean="0"/>
              <a:t>หมุ่</a:t>
            </a:r>
            <a:r>
              <a:rPr lang="th-TH" sz="1800" dirty="0" smtClean="0"/>
              <a:t>บ้าน ถนน ตำบล เข้าไปด้วย เช่น ขายบ้านเดี่ยว</a:t>
            </a:r>
            <a:r>
              <a:rPr lang="th-TH" sz="1800" dirty="0" err="1" smtClean="0"/>
              <a:t>หมู่บ้านศิ</a:t>
            </a:r>
            <a:r>
              <a:rPr lang="th-TH" sz="1800" dirty="0" smtClean="0"/>
              <a:t>รินทิพย์รามคำแหง เป็นต้น ใส่ </a:t>
            </a:r>
            <a:r>
              <a:rPr lang="en-US" sz="1800" dirty="0" smtClean="0"/>
              <a:t>Keyword </a:t>
            </a:r>
            <a:r>
              <a:rPr lang="th-TH" sz="1800" dirty="0" smtClean="0"/>
              <a:t>จะ</a:t>
            </a:r>
            <a:r>
              <a:rPr lang="th-TH" sz="1800" dirty="0" err="1" smtClean="0"/>
              <a:t>ต้องอยุ่</a:t>
            </a:r>
            <a:r>
              <a:rPr lang="th-TH" sz="1800" dirty="0" smtClean="0"/>
              <a:t>ในหัวข้อ หลัก หัวข้อรองด้วยนะครับ ใส่  </a:t>
            </a:r>
            <a:r>
              <a:rPr lang="en-US" sz="1800" dirty="0" smtClean="0"/>
              <a:t>keyword </a:t>
            </a:r>
            <a:r>
              <a:rPr lang="th-TH" sz="1800" dirty="0" smtClean="0"/>
              <a:t>ในเนื้อหาของประกาศ 1-2 ครั้ง ก็พอ ไม่ต้องเยอะมากจน</a:t>
            </a:r>
            <a:r>
              <a:rPr lang="th-TH" sz="1800" dirty="0" err="1" smtClean="0"/>
              <a:t>เป็นส</a:t>
            </a:r>
            <a:r>
              <a:rPr lang="th-TH" sz="1800" dirty="0" smtClean="0"/>
              <a:t>แปม</a:t>
            </a:r>
          </a:p>
          <a:p>
            <a:endParaRPr lang="th-TH"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1364</Words>
  <Application>Microsoft Office PowerPoint</Application>
  <PresentationFormat>On-screen Show (4:3)</PresentationFormat>
  <Paragraphs>44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วิธีโพสขายบ้านให้ได้ผลดีที่สุด 2018 ลงประกาศขายบ้านมือสอง ออนไลน์ </vt:lpstr>
      <vt:lpstr>การประกาศขายบ้านปัจจุบันมีหลายวิธี เช่น</vt:lpstr>
      <vt:lpstr>1.ก่อนลงโพสประกาศขายบ้าน มือสอง ออนไลน์  ต้องหาข้อมุลเรื่อง  ราคาตลาดให้ได้ก่อน</vt:lpstr>
      <vt:lpstr>เช็คราคา คือ หัวใจของการขาย</vt:lpstr>
      <vt:lpstr>2.เตรียมข้อมูลรูปภาพสวยๆ ข้อมูลดีๆสำหรับลงขายบ้านออนไลน์</vt:lpstr>
      <vt:lpstr>เขียนข้อมูลให้กระชับน่าสนใจ</vt:lpstr>
      <vt:lpstr>3. เตรียมหาเว็บไซต์ทีจะลงโฆษณา  </vt:lpstr>
      <vt:lpstr> 4.ลงโฆษณาการทำให้เว็บ ติด Google นีคือ วิธีการหลักๆ  จะเรียกว่าเป็นหัวใจของบทความนี้เลยก็ได้ครับ</vt:lpstr>
      <vt:lpstr>สร้างตัวโฆษณาหลัก</vt:lpstr>
      <vt:lpstr>โพสตามเว็บที่เลือกไว้แล้ว</vt:lpstr>
      <vt:lpstr>โพสในFB Group อสังหา</vt:lpstr>
      <vt:lpstr>โพสใน FB Profile ตัวเอง</vt:lpstr>
      <vt:lpstr>5.รอดูผลแล้วปรับแต่ง เมื่อโพสเสร็จทั้งหมด แล้ว</vt:lpstr>
      <vt:lpstr>โดยสรุปที่ทำมา</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หะ</dc:title>
  <dc:creator>AP COM</dc:creator>
  <cp:lastModifiedBy>admin</cp:lastModifiedBy>
  <cp:revision>52</cp:revision>
  <dcterms:created xsi:type="dcterms:W3CDTF">2006-08-16T00:00:00Z</dcterms:created>
  <dcterms:modified xsi:type="dcterms:W3CDTF">2018-05-04T03:05:49Z</dcterms:modified>
</cp:coreProperties>
</file>